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13"/>
  </p:handoutMasterIdLst>
  <p:sldIdLst>
    <p:sldId id="263" r:id="rId2"/>
    <p:sldId id="257" r:id="rId3"/>
    <p:sldId id="267" r:id="rId4"/>
    <p:sldId id="266" r:id="rId5"/>
    <p:sldId id="268" r:id="rId6"/>
    <p:sldId id="269" r:id="rId7"/>
    <p:sldId id="270" r:id="rId8"/>
    <p:sldId id="265" r:id="rId9"/>
    <p:sldId id="264" r:id="rId10"/>
    <p:sldId id="260" r:id="rId11"/>
    <p:sldId id="261" r:id="rId12"/>
  </p:sldIdLst>
  <p:sldSz cx="9144000" cy="6858000" type="screen4x3"/>
  <p:notesSz cx="6858000" cy="9144000"/>
  <p:defaultText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77" autoAdjust="0"/>
    <p:restoredTop sz="97647" autoAdjust="0"/>
  </p:normalViewPr>
  <p:slideViewPr>
    <p:cSldViewPr snapToGrid="0" snapToObjects="1">
      <p:cViewPr>
        <p:scale>
          <a:sx n="95" d="100"/>
          <a:sy n="95" d="100"/>
        </p:scale>
        <p:origin x="-3104" y="-2632"/>
      </p:cViewPr>
      <p:guideLst>
        <p:guide orient="horz" pos="2161"/>
        <p:guide pos="288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handoutMaster" Target="handoutMasters/handout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90A2794-8FCA-9441-B58D-26F10728A603}" type="datetimeFigureOut">
              <a:rPr lang="en-US" smtClean="0"/>
              <a:t>19/09/15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8CC7FF-4CFE-454A-874A-C3C7D0B72599}" type="slidenum">
              <a:rPr lang="en-US" smtClean="0"/>
              <a:t>‹#›</a:t>
            </a:fld>
            <a:endParaRPr lang="en-US"/>
          </a:p>
        </p:txBody>
      </p:sp>
    </p:spTree>
    <p:extLst>
      <p:ext uri="{BB962C8B-B14F-4D97-AF65-F5344CB8AC3E}">
        <p14:creationId xmlns:p14="http://schemas.microsoft.com/office/powerpoint/2010/main" val="17357156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3" name="Shape 239"/>
          <p:cNvPicPr preferRelativeResize="0"/>
          <p:nvPr userDrawn="1"/>
        </p:nvPicPr>
        <p:blipFill>
          <a:blip r:embed="rId3">
            <a:alphaModFix/>
          </a:blip>
          <a:stretch>
            <a:fillRect/>
          </a:stretch>
        </p:blipFill>
        <p:spPr>
          <a:xfrm>
            <a:off x="6635257" y="281614"/>
            <a:ext cx="2209479" cy="241769"/>
          </a:xfrm>
          <a:prstGeom prst="rect">
            <a:avLst/>
          </a:prstGeom>
          <a:noFill/>
          <a:ln>
            <a:noFill/>
          </a:ln>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17" name="Picture 16"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8" name="Picture 17"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9"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20"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1"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193042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405937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hasCustomPrompt="1"/>
          </p:nvPr>
        </p:nvSpPr>
        <p:spPr>
          <a:xfrm>
            <a:off x="360947" y="1452734"/>
            <a:ext cx="3997159"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dirty="0" smtClean="0"/>
              <a:t>Click icon to add image</a:t>
            </a:r>
            <a:endParaRPr lang="en-US" dirty="0"/>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3" name="Text Placeholder 4"/>
          <p:cNvSpPr>
            <a:spLocks noGrp="1"/>
          </p:cNvSpPr>
          <p:nvPr>
            <p:ph type="body" sz="quarter" idx="14"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457531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p:nvPr>
        </p:nvSpPr>
        <p:spPr>
          <a:xfrm>
            <a:off x="457201" y="1452734"/>
            <a:ext cx="3900905"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smtClean="0"/>
              <a:t>Drag picture to placeholder or click icon to add</a:t>
            </a:r>
            <a:endParaRPr lang="en-US"/>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4"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199425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picture with tex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9"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0"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1"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5" name="Picture Placeholder 2"/>
          <p:cNvSpPr>
            <a:spLocks noGrp="1"/>
          </p:cNvSpPr>
          <p:nvPr>
            <p:ph type="pic" idx="1"/>
          </p:nvPr>
        </p:nvSpPr>
        <p:spPr>
          <a:xfrm>
            <a:off x="457201" y="1452734"/>
            <a:ext cx="3900905" cy="3988469"/>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smtClean="0"/>
              <a:t>Drag picture to placeholder or click icon to add</a:t>
            </a:r>
            <a:endParaRPr lang="en-US"/>
          </a:p>
        </p:txBody>
      </p:sp>
      <p:sp>
        <p:nvSpPr>
          <p:cNvPr id="16"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4" name="Text Placeholder 4"/>
          <p:cNvSpPr>
            <a:spLocks noGrp="1"/>
          </p:cNvSpPr>
          <p:nvPr>
            <p:ph type="body" sz="quarter" idx="14"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085688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slide">
    <p:spTree>
      <p:nvGrpSpPr>
        <p:cNvPr id="1" name=""/>
        <p:cNvGrpSpPr/>
        <p:nvPr/>
      </p:nvGrpSpPr>
      <p:grpSpPr>
        <a:xfrm>
          <a:off x="0" y="0"/>
          <a:ext cx="0" cy="0"/>
          <a:chOff x="0" y="0"/>
          <a:chExt cx="0" cy="0"/>
        </a:xfrm>
      </p:grpSpPr>
      <p:sp>
        <p:nvSpPr>
          <p:cNvPr id="8" name="Rectangle 7"/>
          <p:cNvSpPr/>
          <p:nvPr userDrawn="1"/>
        </p:nvSpPr>
        <p:spPr>
          <a:xfrm>
            <a:off x="0" y="-1"/>
            <a:ext cx="9162759" cy="643983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sp>
        <p:nvSpPr>
          <p:cNvPr id="9" name="Rectangle 8"/>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3" name="Picture Placeholder 2"/>
          <p:cNvSpPr>
            <a:spLocks noGrp="1"/>
          </p:cNvSpPr>
          <p:nvPr>
            <p:ph type="pic" idx="1" hasCustomPrompt="1"/>
          </p:nvPr>
        </p:nvSpPr>
        <p:spPr>
          <a:xfrm>
            <a:off x="457200" y="1388143"/>
            <a:ext cx="8443240" cy="4114800"/>
          </a:xfrm>
          <a:prstGeom prst="rect">
            <a:avLst/>
          </a:prstGeom>
        </p:spPr>
        <p:txBody>
          <a:bodyPr lIns="91439" tIns="45720" rIns="91439" bIns="45720"/>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r>
              <a:rPr lang="en-US" dirty="0" smtClean="0"/>
              <a:t>Click Icon to add an image.</a:t>
            </a:r>
            <a:endParaRPr lang="en-US" dirty="0"/>
          </a:p>
        </p:txBody>
      </p:sp>
      <p:sp>
        <p:nvSpPr>
          <p:cNvPr id="15"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2" name="Text Placeholder 4"/>
          <p:cNvSpPr>
            <a:spLocks noGrp="1"/>
          </p:cNvSpPr>
          <p:nvPr>
            <p:ph type="body" sz="quarter" idx="13"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3143231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8" name="Picture 7"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9" name="Picture 8"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sp>
        <p:nvSpPr>
          <p:cNvPr id="13"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17"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18"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2537697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pic>
        <p:nvPicPr>
          <p:cNvPr id="11" name="Picture 10"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2" name="Picture 11"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19"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0"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2891414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9" name="Picture 8"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941372"/>
            <a:ext cx="4719054" cy="803838"/>
          </a:xfrm>
          <a:prstGeom prst="rect">
            <a:avLst/>
          </a:prstGeom>
        </p:spPr>
      </p:pic>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sp>
        <p:nvSpPr>
          <p:cNvPr id="18" name="Content Placeholder 3"/>
          <p:cNvSpPr>
            <a:spLocks noGrp="1"/>
          </p:cNvSpPr>
          <p:nvPr>
            <p:ph sz="half" idx="11" hasCustomPrompt="1"/>
          </p:nvPr>
        </p:nvSpPr>
        <p:spPr>
          <a:xfrm>
            <a:off x="203199" y="4958376"/>
            <a:ext cx="451585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679453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ond option for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Shape 25"/>
          <p:cNvSpPr/>
          <p:nvPr userDrawn="1"/>
        </p:nvSpPr>
        <p:spPr>
          <a:xfrm>
            <a:off x="7689299" y="622058"/>
            <a:ext cx="1156930" cy="241943"/>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15" name="Shape 26"/>
          <p:cNvSpPr txBox="1"/>
          <p:nvPr userDrawn="1"/>
        </p:nvSpPr>
        <p:spPr>
          <a:xfrm>
            <a:off x="7689298" y="570241"/>
            <a:ext cx="1156929" cy="184303"/>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pic>
        <p:nvPicPr>
          <p:cNvPr id="16" name="Picture 15" descr="servian-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5256" y="274052"/>
            <a:ext cx="2209479" cy="241770"/>
          </a:xfrm>
          <a:prstGeom prst="rect">
            <a:avLst/>
          </a:prstGeom>
        </p:spPr>
      </p:pic>
      <p:pic>
        <p:nvPicPr>
          <p:cNvPr id="11" name="Picture 10"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24753"/>
            <a:ext cx="3269817" cy="803838"/>
          </a:xfrm>
          <a:prstGeom prst="rect">
            <a:avLst/>
          </a:prstGeom>
        </p:spPr>
      </p:pic>
      <p:pic>
        <p:nvPicPr>
          <p:cNvPr id="12" name="Picture 11"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76308"/>
            <a:ext cx="3756233" cy="803838"/>
          </a:xfrm>
          <a:prstGeom prst="rect">
            <a:avLst/>
          </a:prstGeom>
        </p:spPr>
      </p:pic>
      <p:pic>
        <p:nvPicPr>
          <p:cNvPr id="19" name="Picture 18" descr="grad-ba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4941372"/>
            <a:ext cx="4478422" cy="803838"/>
          </a:xfrm>
          <a:prstGeom prst="rect">
            <a:avLst/>
          </a:prstGeom>
        </p:spPr>
      </p:pic>
      <p:sp>
        <p:nvSpPr>
          <p:cNvPr id="20" name="Content Placeholder 3"/>
          <p:cNvSpPr>
            <a:spLocks noGrp="1"/>
          </p:cNvSpPr>
          <p:nvPr>
            <p:ph sz="half" idx="2" hasCustomPrompt="1"/>
          </p:nvPr>
        </p:nvSpPr>
        <p:spPr>
          <a:xfrm>
            <a:off x="203199" y="3282824"/>
            <a:ext cx="3066617"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Heading</a:t>
            </a:r>
          </a:p>
        </p:txBody>
      </p:sp>
      <p:sp>
        <p:nvSpPr>
          <p:cNvPr id="21" name="Content Placeholder 3"/>
          <p:cNvSpPr>
            <a:spLocks noGrp="1"/>
          </p:cNvSpPr>
          <p:nvPr>
            <p:ph sz="half" idx="10" hasCustomPrompt="1"/>
          </p:nvPr>
        </p:nvSpPr>
        <p:spPr>
          <a:xfrm>
            <a:off x="203199" y="4083869"/>
            <a:ext cx="3553033"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Goes on these</a:t>
            </a:r>
          </a:p>
        </p:txBody>
      </p:sp>
      <p:sp>
        <p:nvSpPr>
          <p:cNvPr id="22" name="Content Placeholder 3"/>
          <p:cNvSpPr>
            <a:spLocks noGrp="1"/>
          </p:cNvSpPr>
          <p:nvPr>
            <p:ph sz="half" idx="11" hasCustomPrompt="1"/>
          </p:nvPr>
        </p:nvSpPr>
        <p:spPr>
          <a:xfrm>
            <a:off x="203199" y="4958376"/>
            <a:ext cx="4275221" cy="745767"/>
          </a:xfrm>
          <a:prstGeom prst="rect">
            <a:avLst/>
          </a:prstGeom>
        </p:spPr>
        <p:txBody>
          <a:bodyPr lIns="91439" tIns="45720" rIns="91439" bIns="45720"/>
          <a:lstStyle>
            <a:lvl1pPr marL="0" indent="0">
              <a:buNone/>
              <a:defRPr sz="3200" b="0" i="0">
                <a:solidFill>
                  <a:srgbClr val="FFFFFF"/>
                </a:solidFill>
                <a:latin typeface="Helvetica Neue Thin"/>
                <a:cs typeface="Helvetica Neue Thin"/>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movable bars</a:t>
            </a:r>
          </a:p>
        </p:txBody>
      </p:sp>
    </p:spTree>
    <p:extLst>
      <p:ext uri="{BB962C8B-B14F-4D97-AF65-F5344CB8AC3E}">
        <p14:creationId xmlns:p14="http://schemas.microsoft.com/office/powerpoint/2010/main" val="3906829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2" name="Shape 238"/>
          <p:cNvPicPr preferRelativeResize="0"/>
          <p:nvPr userDrawn="1"/>
        </p:nvPicPr>
        <p:blipFill rotWithShape="1">
          <a:blip r:embed="rId2">
            <a:alphaModFix/>
          </a:blip>
          <a:srcRect l="11111"/>
          <a:stretch/>
        </p:blipFill>
        <p:spPr>
          <a:xfrm>
            <a:off x="0" y="0"/>
            <a:ext cx="9144808" cy="6857999"/>
          </a:xfrm>
          <a:prstGeom prst="rect">
            <a:avLst/>
          </a:prstGeom>
          <a:noFill/>
          <a:ln>
            <a:noFill/>
          </a:ln>
        </p:spPr>
      </p:pic>
      <p:pic>
        <p:nvPicPr>
          <p:cNvPr id="14" name="Shape 243"/>
          <p:cNvPicPr preferRelativeResize="0"/>
          <p:nvPr userDrawn="1"/>
        </p:nvPicPr>
        <p:blipFill>
          <a:blip r:embed="rId3">
            <a:alphaModFix/>
          </a:blip>
          <a:stretch>
            <a:fillRect/>
          </a:stretch>
        </p:blipFill>
        <p:spPr>
          <a:xfrm>
            <a:off x="1" y="2287183"/>
            <a:ext cx="4389099" cy="4167975"/>
          </a:xfrm>
          <a:prstGeom prst="rect">
            <a:avLst/>
          </a:prstGeom>
          <a:noFill/>
          <a:ln>
            <a:noFill/>
          </a:ln>
        </p:spPr>
      </p:pic>
      <p:pic>
        <p:nvPicPr>
          <p:cNvPr id="16" name="Shape 244"/>
          <p:cNvPicPr preferRelativeResize="0"/>
          <p:nvPr userDrawn="1"/>
        </p:nvPicPr>
        <p:blipFill>
          <a:blip r:embed="rId3">
            <a:alphaModFix/>
          </a:blip>
          <a:stretch>
            <a:fillRect/>
          </a:stretch>
        </p:blipFill>
        <p:spPr>
          <a:xfrm>
            <a:off x="4720775" y="2287183"/>
            <a:ext cx="3995436" cy="4167975"/>
          </a:xfrm>
          <a:prstGeom prst="rect">
            <a:avLst/>
          </a:prstGeom>
          <a:noFill/>
          <a:ln>
            <a:noFill/>
          </a:ln>
        </p:spPr>
      </p:pic>
      <p:sp>
        <p:nvSpPr>
          <p:cNvPr id="17" name="Shape 245"/>
          <p:cNvSpPr txBox="1"/>
          <p:nvPr userDrawn="1"/>
        </p:nvSpPr>
        <p:spPr>
          <a:xfrm>
            <a:off x="342725" y="2417539"/>
            <a:ext cx="3924900" cy="3798777"/>
          </a:xfrm>
          <a:prstGeom prst="rect">
            <a:avLst/>
          </a:prstGeom>
          <a:noFill/>
          <a:ln>
            <a:noFill/>
          </a:ln>
        </p:spPr>
        <p:txBody>
          <a:bodyPr lIns="91425" tIns="91425" rIns="91425" bIns="91425" anchor="t" anchorCtr="0">
            <a:noAutofit/>
          </a:bodyPr>
          <a:lstStyle/>
          <a:p>
            <a:pPr lvl="0" rtl="0">
              <a:lnSpc>
                <a:spcPct val="120000"/>
              </a:lnSpc>
              <a:spcBef>
                <a:spcPts val="0"/>
              </a:spcBef>
              <a:buNone/>
            </a:pPr>
            <a:r>
              <a:rPr lang="en-GB" sz="1800" b="1" dirty="0">
                <a:solidFill>
                  <a:srgbClr val="660066"/>
                </a:solidFill>
                <a:latin typeface="Helvetica Neue"/>
                <a:ea typeface="Helvetica Neue"/>
                <a:cs typeface="Helvetica Neue"/>
                <a:sym typeface="Helvetica Neue"/>
              </a:rPr>
              <a:t>Contact us</a:t>
            </a:r>
          </a:p>
          <a:p>
            <a:pPr lvl="0" rtl="0">
              <a:lnSpc>
                <a:spcPct val="120000"/>
              </a:lnSpc>
              <a:spcBef>
                <a:spcPts val="0"/>
              </a:spcBef>
              <a:buNone/>
            </a:pPr>
            <a:endParaRPr sz="600" b="1" dirty="0">
              <a:solidFill>
                <a:srgbClr val="660066"/>
              </a:solidFill>
              <a:latin typeface="Helvetica Neue"/>
              <a:ea typeface="Helvetica Neue"/>
              <a:cs typeface="Helvetica Neue"/>
              <a:sym typeface="Helvetica Neue"/>
            </a:endParaRPr>
          </a:p>
          <a:p>
            <a:pPr lvl="0" rtl="0">
              <a:lnSpc>
                <a:spcPct val="150000"/>
              </a:lnSpc>
              <a:spcBef>
                <a:spcPts val="0"/>
              </a:spcBef>
              <a:buNone/>
            </a:pPr>
            <a:r>
              <a:rPr lang="en-GB" sz="1600" b="1" dirty="0">
                <a:solidFill>
                  <a:srgbClr val="660066"/>
                </a:solidFill>
                <a:latin typeface="Helvetica Neue"/>
                <a:cs typeface="Helvetica Neue"/>
              </a:rPr>
              <a:t>Servian - Sydney</a:t>
            </a:r>
          </a:p>
          <a:p>
            <a:pPr lvl="0" rtl="0">
              <a:lnSpc>
                <a:spcPct val="120000"/>
              </a:lnSpc>
              <a:spcBef>
                <a:spcPts val="0"/>
              </a:spcBef>
              <a:buNone/>
            </a:pPr>
            <a:r>
              <a:rPr lang="en-GB" sz="1600" dirty="0">
                <a:solidFill>
                  <a:schemeClr val="tx1"/>
                </a:solidFill>
                <a:latin typeface="Helvetica Neue Light"/>
                <a:cs typeface="Helvetica Neue Light"/>
              </a:rPr>
              <a:t>L4 70 Pitt St, Sydney, NSW 2000</a:t>
            </a:r>
          </a:p>
          <a:p>
            <a:pPr lvl="0" rtl="0">
              <a:lnSpc>
                <a:spcPct val="120000"/>
              </a:lnSpc>
              <a:spcBef>
                <a:spcPts val="0"/>
              </a:spcBef>
              <a:buNone/>
            </a:pPr>
            <a:r>
              <a:rPr lang="en-GB" sz="1600" dirty="0">
                <a:solidFill>
                  <a:schemeClr val="tx1"/>
                </a:solidFill>
                <a:latin typeface="Helvetica Neue Light"/>
                <a:cs typeface="Helvetica Neue Light"/>
              </a:rPr>
              <a:t>Tel: +612 9376 0700</a:t>
            </a:r>
          </a:p>
          <a:p>
            <a:pPr lvl="0" rtl="0">
              <a:lnSpc>
                <a:spcPct val="120000"/>
              </a:lnSpc>
              <a:spcBef>
                <a:spcPts val="0"/>
              </a:spcBef>
              <a:buNone/>
            </a:pPr>
            <a:r>
              <a:rPr lang="en-GB" sz="1600" dirty="0">
                <a:solidFill>
                  <a:schemeClr val="tx1"/>
                </a:solidFill>
                <a:latin typeface="Helvetica Neue Light"/>
                <a:cs typeface="Helvetica Neue Light"/>
              </a:rPr>
              <a:t>Fax: +612 9232 8305</a:t>
            </a:r>
          </a:p>
          <a:p>
            <a:pPr lvl="0" rtl="0">
              <a:lnSpc>
                <a:spcPct val="120000"/>
              </a:lnSpc>
              <a:spcBef>
                <a:spcPts val="0"/>
              </a:spcBef>
              <a:buNone/>
            </a:pPr>
            <a:endParaRPr sz="1600" dirty="0">
              <a:solidFill>
                <a:srgbClr val="660066"/>
              </a:solidFill>
              <a:latin typeface="Helvetica Neue Light"/>
              <a:cs typeface="Helvetica Neue Light"/>
            </a:endParaRPr>
          </a:p>
          <a:p>
            <a:pPr lvl="0" rtl="0">
              <a:lnSpc>
                <a:spcPct val="120000"/>
              </a:lnSpc>
              <a:spcBef>
                <a:spcPts val="0"/>
              </a:spcBef>
              <a:buNone/>
            </a:pPr>
            <a:r>
              <a:rPr lang="en-GB" sz="1600" b="1" dirty="0">
                <a:solidFill>
                  <a:srgbClr val="660066"/>
                </a:solidFill>
                <a:latin typeface="Helvetica Neue"/>
                <a:cs typeface="Helvetica Neue"/>
              </a:rPr>
              <a:t>Servian - Melbourne</a:t>
            </a:r>
          </a:p>
          <a:p>
            <a:pPr lvl="0" rtl="0">
              <a:lnSpc>
                <a:spcPct val="120000"/>
              </a:lnSpc>
              <a:spcBef>
                <a:spcPts val="0"/>
              </a:spcBef>
              <a:buNone/>
            </a:pPr>
            <a:r>
              <a:rPr lang="en-GB" sz="1600" dirty="0">
                <a:latin typeface="Helvetica Neue Light"/>
                <a:cs typeface="Helvetica Neue Light"/>
              </a:rPr>
              <a:t>L10 45 William St, Melbourne, VIC 3000</a:t>
            </a:r>
          </a:p>
          <a:p>
            <a:pPr lvl="0" rtl="0">
              <a:lnSpc>
                <a:spcPct val="120000"/>
              </a:lnSpc>
              <a:spcBef>
                <a:spcPts val="0"/>
              </a:spcBef>
              <a:buNone/>
            </a:pPr>
            <a:r>
              <a:rPr lang="en-GB" sz="1600" dirty="0">
                <a:latin typeface="Helvetica Neue Light"/>
                <a:cs typeface="Helvetica Neue Light"/>
              </a:rPr>
              <a:t>Tel: +613 9629 9090</a:t>
            </a:r>
          </a:p>
          <a:p>
            <a:pPr lvl="0" rtl="0">
              <a:lnSpc>
                <a:spcPct val="120000"/>
              </a:lnSpc>
              <a:spcBef>
                <a:spcPts val="0"/>
              </a:spcBef>
              <a:buNone/>
            </a:pPr>
            <a:r>
              <a:rPr lang="en-GB" sz="1600" dirty="0">
                <a:latin typeface="Helvetica Neue Light"/>
                <a:cs typeface="Helvetica Neue Light"/>
              </a:rPr>
              <a:t>Fax: +613 9649 7865</a:t>
            </a:r>
          </a:p>
          <a:p>
            <a:pPr lvl="0" rtl="0">
              <a:lnSpc>
                <a:spcPct val="120000"/>
              </a:lnSpc>
              <a:spcBef>
                <a:spcPts val="0"/>
              </a:spcBef>
              <a:buNone/>
            </a:pPr>
            <a:r>
              <a:rPr lang="en-GB" sz="1600" b="1" dirty="0">
                <a:solidFill>
                  <a:srgbClr val="660066"/>
                </a:solidFill>
                <a:latin typeface="Helvetica Neue"/>
                <a:ea typeface="Helvetica Neue"/>
                <a:cs typeface="Helvetica Neue"/>
                <a:sym typeface="Helvetica Neue"/>
              </a:rPr>
              <a:t>www.servian.com</a:t>
            </a:r>
          </a:p>
          <a:p>
            <a:pPr lvl="0" rtl="0">
              <a:lnSpc>
                <a:spcPct val="115000"/>
              </a:lnSpc>
              <a:spcBef>
                <a:spcPts val="0"/>
              </a:spcBef>
              <a:spcAft>
                <a:spcPts val="1000"/>
              </a:spcAft>
              <a:buNone/>
            </a:pPr>
            <a:endParaRPr sz="1600" dirty="0">
              <a:solidFill>
                <a:srgbClr val="660066"/>
              </a:solidFill>
            </a:endParaRPr>
          </a:p>
          <a:p>
            <a:pPr lvl="0" rtl="0">
              <a:lnSpc>
                <a:spcPct val="115000"/>
              </a:lnSpc>
              <a:spcBef>
                <a:spcPts val="0"/>
              </a:spcBef>
              <a:spcAft>
                <a:spcPts val="1000"/>
              </a:spcAft>
              <a:buNone/>
            </a:pPr>
            <a:endParaRPr sz="1600" dirty="0">
              <a:solidFill>
                <a:srgbClr val="660066"/>
              </a:solidFill>
            </a:endParaRPr>
          </a:p>
          <a:p>
            <a:pPr lvl="0" rtl="0">
              <a:lnSpc>
                <a:spcPct val="115000"/>
              </a:lnSpc>
              <a:spcBef>
                <a:spcPts val="0"/>
              </a:spcBef>
              <a:spcAft>
                <a:spcPts val="1000"/>
              </a:spcAft>
              <a:buNone/>
            </a:pPr>
            <a:endParaRPr sz="1600" dirty="0">
              <a:solidFill>
                <a:srgbClr val="660066"/>
              </a:solidFill>
            </a:endParaRPr>
          </a:p>
        </p:txBody>
      </p:sp>
      <p:pic>
        <p:nvPicPr>
          <p:cNvPr id="19" name="Shape 239"/>
          <p:cNvPicPr preferRelativeResize="0"/>
          <p:nvPr userDrawn="1"/>
        </p:nvPicPr>
        <p:blipFill>
          <a:blip r:embed="rId4">
            <a:alphaModFix/>
          </a:blip>
          <a:stretch>
            <a:fillRect/>
          </a:stretch>
        </p:blipFill>
        <p:spPr>
          <a:xfrm>
            <a:off x="256403" y="241510"/>
            <a:ext cx="3111250" cy="340444"/>
          </a:xfrm>
          <a:prstGeom prst="rect">
            <a:avLst/>
          </a:prstGeom>
          <a:noFill/>
          <a:ln>
            <a:noFill/>
          </a:ln>
        </p:spPr>
      </p:pic>
      <p:sp>
        <p:nvSpPr>
          <p:cNvPr id="20" name="Shape 25"/>
          <p:cNvSpPr/>
          <p:nvPr userDrawn="1"/>
        </p:nvSpPr>
        <p:spPr>
          <a:xfrm>
            <a:off x="2143759" y="704993"/>
            <a:ext cx="1225385" cy="208724"/>
          </a:xfrm>
          <a:prstGeom prst="rect">
            <a:avLst/>
          </a:prstGeom>
          <a:solidFill>
            <a:srgbClr val="D20F56"/>
          </a:solidFill>
          <a:ln>
            <a:noFill/>
          </a:ln>
        </p:spPr>
        <p:txBody>
          <a:bodyPr lIns="91425" tIns="91425" rIns="91425" bIns="91425" anchor="ctr" anchorCtr="0">
            <a:noAutofit/>
          </a:bodyPr>
          <a:lstStyle/>
          <a:p>
            <a:pPr>
              <a:spcBef>
                <a:spcPts val="0"/>
              </a:spcBef>
              <a:buNone/>
            </a:pPr>
            <a:endParaRPr/>
          </a:p>
        </p:txBody>
      </p:sp>
      <p:sp>
        <p:nvSpPr>
          <p:cNvPr id="21" name="Shape 26"/>
          <p:cNvSpPr txBox="1"/>
          <p:nvPr userDrawn="1"/>
        </p:nvSpPr>
        <p:spPr>
          <a:xfrm>
            <a:off x="2143760" y="633873"/>
            <a:ext cx="1225383" cy="259524"/>
          </a:xfrm>
          <a:prstGeom prst="rect">
            <a:avLst/>
          </a:prstGeom>
          <a:noFill/>
          <a:ln>
            <a:noFill/>
          </a:ln>
        </p:spPr>
        <p:txBody>
          <a:bodyPr lIns="91425" tIns="91425" rIns="91425" bIns="91425" anchor="t" anchorCtr="0">
            <a:noAutofit/>
          </a:bodyPr>
          <a:lstStyle/>
          <a:p>
            <a:pPr algn="ctr">
              <a:spcBef>
                <a:spcPts val="0"/>
              </a:spcBef>
              <a:buNone/>
            </a:pPr>
            <a:r>
              <a:rPr lang="en-GB" sz="1000" b="1" dirty="0">
                <a:solidFill>
                  <a:srgbClr val="FFFFFF"/>
                </a:solidFill>
              </a:rPr>
              <a:t>EXCELLENCE FIRST</a:t>
            </a:r>
          </a:p>
        </p:txBody>
      </p:sp>
      <p:sp>
        <p:nvSpPr>
          <p:cNvPr id="13" name="Content Placeholder 3"/>
          <p:cNvSpPr>
            <a:spLocks noGrp="1"/>
          </p:cNvSpPr>
          <p:nvPr>
            <p:ph sz="half" idx="11" hasCustomPrompt="1"/>
          </p:nvPr>
        </p:nvSpPr>
        <p:spPr>
          <a:xfrm>
            <a:off x="4831157" y="2981162"/>
            <a:ext cx="3671159" cy="3101474"/>
          </a:xfrm>
          <a:prstGeom prst="rect">
            <a:avLst/>
          </a:prstGeom>
        </p:spPr>
        <p:txBody>
          <a:bodyPr lIns="91439" tIns="45720" rIns="91439" bIns="45720"/>
          <a:lstStyle>
            <a:lvl1pPr marL="0" marR="0" indent="0" algn="l" defTabSz="457195" rtl="0" eaLnBrk="1" fontAlgn="auto" latinLnBrk="0" hangingPunct="1">
              <a:lnSpc>
                <a:spcPct val="110000"/>
              </a:lnSpc>
              <a:spcBef>
                <a:spcPct val="20000"/>
              </a:spcBef>
              <a:spcAft>
                <a:spcPts val="600"/>
              </a:spcAft>
              <a:buClrTx/>
              <a:buSzTx/>
              <a:buFont typeface="Arial"/>
              <a:buNone/>
              <a:tabLst/>
              <a:defRPr sz="1800" b="0" i="0">
                <a:solidFill>
                  <a:schemeClr val="tx1"/>
                </a:solidFill>
                <a:latin typeface="Helvetica Neue Light"/>
                <a:cs typeface="Helvetica Neue Light"/>
              </a:defRPr>
            </a:lvl1pPr>
            <a:lvl2pPr>
              <a:defRPr sz="1800" b="1" i="0">
                <a:latin typeface="Helvetica"/>
                <a:cs typeface="Helvetica"/>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Name</a:t>
            </a:r>
          </a:p>
          <a:p>
            <a:pPr lvl="0"/>
            <a:r>
              <a:rPr lang="en-AU" dirty="0" smtClean="0"/>
              <a:t>Email</a:t>
            </a:r>
          </a:p>
          <a:p>
            <a:pPr lvl="0"/>
            <a:r>
              <a:rPr lang="en-AU" dirty="0" smtClean="0"/>
              <a:t>Contact</a:t>
            </a:r>
          </a:p>
        </p:txBody>
      </p:sp>
      <p:sp>
        <p:nvSpPr>
          <p:cNvPr id="4" name="TextBox 3"/>
          <p:cNvSpPr txBox="1"/>
          <p:nvPr userDrawn="1"/>
        </p:nvSpPr>
        <p:spPr>
          <a:xfrm>
            <a:off x="4831157" y="2495248"/>
            <a:ext cx="1248788" cy="646331"/>
          </a:xfrm>
          <a:prstGeom prst="rect">
            <a:avLst/>
          </a:prstGeom>
          <a:noFill/>
        </p:spPr>
        <p:txBody>
          <a:bodyPr wrap="none" rtlCol="0">
            <a:spAutoFit/>
          </a:bodyPr>
          <a:lstStyle/>
          <a:p>
            <a:pPr marL="0" marR="0" lvl="0" indent="0" algn="l" defTabSz="457195" rtl="0" eaLnBrk="1" fontAlgn="auto" latinLnBrk="0" hangingPunct="1">
              <a:lnSpc>
                <a:spcPct val="100000"/>
              </a:lnSpc>
              <a:spcBef>
                <a:spcPts val="0"/>
              </a:spcBef>
              <a:spcAft>
                <a:spcPts val="0"/>
              </a:spcAft>
              <a:buClrTx/>
              <a:buSzTx/>
              <a:buFontTx/>
              <a:buNone/>
              <a:tabLst/>
              <a:defRPr/>
            </a:pPr>
            <a:r>
              <a:rPr lang="en-GB" sz="1800" b="1" dirty="0" smtClean="0">
                <a:solidFill>
                  <a:srgbClr val="660066"/>
                </a:solidFill>
                <a:latin typeface="Helvetica Neue"/>
                <a:ea typeface="Helvetica Neue"/>
                <a:cs typeface="Helvetica Neue"/>
                <a:sym typeface="Helvetica Neue"/>
              </a:rPr>
              <a:t>The Team</a:t>
            </a:r>
            <a:endParaRPr lang="en-AU" dirty="0" smtClean="0"/>
          </a:p>
          <a:p>
            <a:endParaRPr lang="en-US" dirty="0"/>
          </a:p>
        </p:txBody>
      </p:sp>
    </p:spTree>
    <p:extLst>
      <p:ext uri="{BB962C8B-B14F-4D97-AF65-F5344CB8AC3E}">
        <p14:creationId xmlns:p14="http://schemas.microsoft.com/office/powerpoint/2010/main" val="260561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 layout with grey background">
    <p:spTree>
      <p:nvGrpSpPr>
        <p:cNvPr id="1" name=""/>
        <p:cNvGrpSpPr/>
        <p:nvPr/>
      </p:nvGrpSpPr>
      <p:grpSpPr>
        <a:xfrm>
          <a:off x="0" y="0"/>
          <a:ext cx="0" cy="0"/>
          <a:chOff x="0" y="0"/>
          <a:chExt cx="0" cy="0"/>
        </a:xfrm>
      </p:grpSpPr>
      <p:sp>
        <p:nvSpPr>
          <p:cNvPr id="15" name="Rectangle 14"/>
          <p:cNvSpPr/>
          <p:nvPr userDrawn="1"/>
        </p:nvSpPr>
        <p:spPr>
          <a:xfrm>
            <a:off x="0" y="-1"/>
            <a:ext cx="9162759" cy="64398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8"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19"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22"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3" name="Text Placeholder 4"/>
          <p:cNvSpPr>
            <a:spLocks noGrp="1"/>
          </p:cNvSpPr>
          <p:nvPr>
            <p:ph type="body" sz="quarter" idx="13" hasCustomPrompt="1"/>
          </p:nvPr>
        </p:nvSpPr>
        <p:spPr>
          <a:xfrm>
            <a:off x="482355" y="-2253"/>
            <a:ext cx="6336866"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3712052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
        <p:nvSpPr>
          <p:cNvPr id="17"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20"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Tree>
    <p:extLst>
      <p:ext uri="{BB962C8B-B14F-4D97-AF65-F5344CB8AC3E}">
        <p14:creationId xmlns:p14="http://schemas.microsoft.com/office/powerpoint/2010/main" val="2570810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
        <p:nvSpPr>
          <p:cNvPr id="17" name="Content Placeholder 3"/>
          <p:cNvSpPr>
            <a:spLocks noGrp="1"/>
          </p:cNvSpPr>
          <p:nvPr>
            <p:ph sz="half" idx="2" hasCustomPrompt="1"/>
          </p:nvPr>
        </p:nvSpPr>
        <p:spPr>
          <a:xfrm>
            <a:off x="856667" y="2495721"/>
            <a:ext cx="7243011" cy="3212595"/>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a:p>
            <a:pPr lvl="0"/>
            <a:endParaRPr lang="en-AU" dirty="0" smtClean="0"/>
          </a:p>
        </p:txBody>
      </p:sp>
      <p:sp>
        <p:nvSpPr>
          <p:cNvPr id="20" name="Text Placeholder 4"/>
          <p:cNvSpPr>
            <a:spLocks noGrp="1"/>
          </p:cNvSpPr>
          <p:nvPr>
            <p:ph type="body" sz="quarter" idx="3" hasCustomPrompt="1"/>
          </p:nvPr>
        </p:nvSpPr>
        <p:spPr>
          <a:xfrm>
            <a:off x="856667" y="1521749"/>
            <a:ext cx="5613649" cy="639762"/>
          </a:xfrm>
          <a:prstGeom prst="rect">
            <a:avLst/>
          </a:prstGeom>
        </p:spPr>
        <p:txBody>
          <a:bodyPr lIns="91439" tIns="45720" rIns="91439" bIns="45720" anchor="b"/>
          <a:lstStyle>
            <a:lvl1pPr marL="0" indent="0">
              <a:buNone/>
              <a:defRPr sz="28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Tree>
    <p:extLst>
      <p:ext uri="{BB962C8B-B14F-4D97-AF65-F5344CB8AC3E}">
        <p14:creationId xmlns:p14="http://schemas.microsoft.com/office/powerpoint/2010/main" val="2504078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lumn layout with grey background">
    <p:spTree>
      <p:nvGrpSpPr>
        <p:cNvPr id="1" name=""/>
        <p:cNvGrpSpPr/>
        <p:nvPr/>
      </p:nvGrpSpPr>
      <p:grpSpPr>
        <a:xfrm>
          <a:off x="0" y="0"/>
          <a:ext cx="0" cy="0"/>
          <a:chOff x="0" y="0"/>
          <a:chExt cx="0" cy="0"/>
        </a:xfrm>
      </p:grpSpPr>
      <p:sp>
        <p:nvSpPr>
          <p:cNvPr id="15" name="Rectangle 14"/>
          <p:cNvSpPr/>
          <p:nvPr userDrawn="1"/>
        </p:nvSpPr>
        <p:spPr>
          <a:xfrm>
            <a:off x="0" y="-1"/>
            <a:ext cx="9162759" cy="64398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20" rIns="91439" bIns="45720" rtlCol="0" anchor="ctr"/>
          <a:lstStyle/>
          <a:p>
            <a:pPr algn="ctr"/>
            <a:endParaRPr lang="en-US"/>
          </a:p>
        </p:txBody>
      </p:sp>
      <p:pic>
        <p:nvPicPr>
          <p:cNvPr id="10" name="Picture 9" descr="grad-b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1" name="Shape 188"/>
          <p:cNvPicPr preferRelativeResize="0"/>
          <p:nvPr userDrawn="1"/>
        </p:nvPicPr>
        <p:blipFill>
          <a:blip r:embed="rId3">
            <a:alphaModFix/>
          </a:blip>
          <a:stretch>
            <a:fillRect/>
          </a:stretch>
        </p:blipFill>
        <p:spPr>
          <a:xfrm>
            <a:off x="6819222" y="6541043"/>
            <a:ext cx="2000325" cy="218875"/>
          </a:xfrm>
          <a:prstGeom prst="rect">
            <a:avLst/>
          </a:prstGeom>
          <a:noFill/>
          <a:ln>
            <a:noFill/>
          </a:ln>
        </p:spPr>
      </p:pic>
      <p:sp>
        <p:nvSpPr>
          <p:cNvPr id="12" name="Rectangle 11"/>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8" name="Content Placeholder 3"/>
          <p:cNvSpPr>
            <a:spLocks noGrp="1"/>
          </p:cNvSpPr>
          <p:nvPr>
            <p:ph sz="half" idx="2" hasCustomPrompt="1"/>
          </p:nvPr>
        </p:nvSpPr>
        <p:spPr>
          <a:xfrm>
            <a:off x="457200" y="2910142"/>
            <a:ext cx="4040188" cy="2437229"/>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19" name="Text Placeholder 4"/>
          <p:cNvSpPr>
            <a:spLocks noGrp="1"/>
          </p:cNvSpPr>
          <p:nvPr>
            <p:ph type="body" sz="quarter" idx="3" hasCustomPrompt="1"/>
          </p:nvPr>
        </p:nvSpPr>
        <p:spPr>
          <a:xfrm>
            <a:off x="455614" y="2270380"/>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22" name="Picture Placeholder 14"/>
          <p:cNvSpPr>
            <a:spLocks noGrp="1"/>
          </p:cNvSpPr>
          <p:nvPr>
            <p:ph type="pic" sz="quarter" idx="11"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23" name="Content Placeholder 3"/>
          <p:cNvSpPr>
            <a:spLocks noGrp="1"/>
          </p:cNvSpPr>
          <p:nvPr>
            <p:ph sz="half" idx="13" hasCustomPrompt="1"/>
          </p:nvPr>
        </p:nvSpPr>
        <p:spPr>
          <a:xfrm>
            <a:off x="4779358" y="2910142"/>
            <a:ext cx="4040188" cy="2437229"/>
          </a:xfrm>
          <a:prstGeom prst="rect">
            <a:avLst/>
          </a:prstGeom>
        </p:spPr>
        <p:txBody>
          <a:bodyPr lIns="91439" tIns="45720" rIns="91439" bIns="45720"/>
          <a:lstStyle>
            <a:lvl1pPr>
              <a:lnSpc>
                <a:spcPct val="120000"/>
              </a:lnSpc>
              <a:spcAft>
                <a:spcPts val="600"/>
              </a:spcAft>
              <a:buClr>
                <a:srgbClr val="660066"/>
              </a:buClr>
              <a:defRPr sz="1800" b="0" i="0">
                <a:latin typeface="Helvetica Neue Light"/>
                <a:cs typeface="Helvetica Neue Light"/>
              </a:defRPr>
            </a:lvl1pPr>
            <a:lvl2pPr>
              <a:defRPr sz="1600" b="0" i="0" baseline="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AU" dirty="0" smtClean="0"/>
              <a:t>Click to edit bullet point</a:t>
            </a:r>
          </a:p>
          <a:p>
            <a:pPr lvl="1"/>
            <a:r>
              <a:rPr lang="en-AU" dirty="0" smtClean="0"/>
              <a:t>Second Level</a:t>
            </a:r>
          </a:p>
          <a:p>
            <a:pPr lvl="0"/>
            <a:r>
              <a:rPr lang="en-AU" dirty="0" smtClean="0"/>
              <a:t>Click to edit bullet point</a:t>
            </a:r>
          </a:p>
          <a:p>
            <a:pPr lvl="1"/>
            <a:r>
              <a:rPr lang="en-AU" dirty="0" smtClean="0"/>
              <a:t>Second Level</a:t>
            </a:r>
          </a:p>
        </p:txBody>
      </p:sp>
      <p:sp>
        <p:nvSpPr>
          <p:cNvPr id="24" name="Text Placeholder 4"/>
          <p:cNvSpPr>
            <a:spLocks noGrp="1"/>
          </p:cNvSpPr>
          <p:nvPr>
            <p:ph type="body" sz="quarter" idx="14" hasCustomPrompt="1"/>
          </p:nvPr>
        </p:nvSpPr>
        <p:spPr>
          <a:xfrm>
            <a:off x="4777772" y="2270380"/>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to add subheading</a:t>
            </a:r>
          </a:p>
        </p:txBody>
      </p:sp>
      <p:sp>
        <p:nvSpPr>
          <p:cNvPr id="13" name="Text Placeholder 4"/>
          <p:cNvSpPr>
            <a:spLocks noGrp="1"/>
          </p:cNvSpPr>
          <p:nvPr>
            <p:ph type="body" sz="quarter" idx="15"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48781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layout option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1" y="2"/>
            <a:ext cx="6417234"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297928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7"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030642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1479946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2 column layout with backgroun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8" name="Rectangle 17"/>
          <p:cNvSpPr/>
          <p:nvPr userDrawn="1"/>
        </p:nvSpPr>
        <p:spPr>
          <a:xfrm>
            <a:off x="-1" y="1254211"/>
            <a:ext cx="8900441" cy="4438278"/>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4" name="Content Placeholder 3"/>
          <p:cNvSpPr>
            <a:spLocks noGrp="1"/>
          </p:cNvSpPr>
          <p:nvPr>
            <p:ph sz="half" idx="2"/>
          </p:nvPr>
        </p:nvSpPr>
        <p:spPr>
          <a:xfrm>
            <a:off x="457200"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3" hasCustomPrompt="1"/>
          </p:nvPr>
        </p:nvSpPr>
        <p:spPr>
          <a:xfrm>
            <a:off x="455614"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pic>
        <p:nvPicPr>
          <p:cNvPr id="11" name="Picture 10" descr="grad-ba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439838"/>
            <a:ext cx="9162758" cy="430951"/>
          </a:xfrm>
          <a:prstGeom prst="rect">
            <a:avLst/>
          </a:prstGeom>
        </p:spPr>
      </p:pic>
      <p:pic>
        <p:nvPicPr>
          <p:cNvPr id="12" name="Shape 188"/>
          <p:cNvPicPr preferRelativeResize="0"/>
          <p:nvPr userDrawn="1"/>
        </p:nvPicPr>
        <p:blipFill>
          <a:blip r:embed="rId4">
            <a:alphaModFix/>
          </a:blip>
          <a:stretch>
            <a:fillRect/>
          </a:stretch>
        </p:blipFill>
        <p:spPr>
          <a:xfrm>
            <a:off x="6819222" y="6541043"/>
            <a:ext cx="2000325" cy="218875"/>
          </a:xfrm>
          <a:prstGeom prst="rect">
            <a:avLst/>
          </a:prstGeom>
          <a:noFill/>
          <a:ln>
            <a:noFill/>
          </a:ln>
        </p:spPr>
      </p:pic>
      <p:sp>
        <p:nvSpPr>
          <p:cNvPr id="13" name="Content Placeholder 3"/>
          <p:cNvSpPr>
            <a:spLocks noGrp="1"/>
          </p:cNvSpPr>
          <p:nvPr>
            <p:ph sz="half" idx="10"/>
          </p:nvPr>
        </p:nvSpPr>
        <p:spPr>
          <a:xfrm>
            <a:off x="4657368" y="2108035"/>
            <a:ext cx="4040188" cy="3317095"/>
          </a:xfrm>
          <a:prstGeom prst="rect">
            <a:avLst/>
          </a:prstGeom>
        </p:spPr>
        <p:txBody>
          <a:bodyPr lIns="91439" tIns="45720" rIns="91439" bIns="45720"/>
          <a:lstStyle>
            <a:lvl1pPr>
              <a:lnSpc>
                <a:spcPct val="130000"/>
              </a:lnSpc>
              <a:spcAft>
                <a:spcPts val="600"/>
              </a:spcAft>
              <a:defRPr sz="1800" b="0" i="0">
                <a:latin typeface="Helvetica Neue Light"/>
                <a:cs typeface="Helvetica Neue Light"/>
              </a:defRPr>
            </a:lvl1pPr>
            <a:lvl2pPr>
              <a:defRPr sz="1600" b="0" i="0">
                <a:latin typeface="Helvetica Neue Light"/>
                <a:cs typeface="Helvetica Neue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14" name="Text Placeholder 4"/>
          <p:cNvSpPr>
            <a:spLocks noGrp="1"/>
          </p:cNvSpPr>
          <p:nvPr>
            <p:ph type="body" sz="quarter" idx="11" hasCustomPrompt="1"/>
          </p:nvPr>
        </p:nvSpPr>
        <p:spPr>
          <a:xfrm>
            <a:off x="4655782" y="1468273"/>
            <a:ext cx="4041775" cy="639762"/>
          </a:xfrm>
          <a:prstGeom prst="rect">
            <a:avLst/>
          </a:prstGeom>
        </p:spPr>
        <p:txBody>
          <a:bodyPr lIns="91439" tIns="45720" rIns="91439" bIns="45720" anchor="b"/>
          <a:lstStyle>
            <a:lvl1pPr marL="0" indent="0">
              <a:buNone/>
              <a:defRPr sz="2000" b="0" i="0">
                <a:solidFill>
                  <a:srgbClr val="660066"/>
                </a:solidFill>
                <a:latin typeface="Helvetica Neue Thin"/>
                <a:cs typeface="Helvetica Neue Thin"/>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to edit Sub Heading</a:t>
            </a:r>
          </a:p>
        </p:txBody>
      </p:sp>
      <p:sp>
        <p:nvSpPr>
          <p:cNvPr id="15" name="Rectangle 14"/>
          <p:cNvSpPr/>
          <p:nvPr userDrawn="1"/>
        </p:nvSpPr>
        <p:spPr>
          <a:xfrm>
            <a:off x="-2" y="2"/>
            <a:ext cx="6819223" cy="920665"/>
          </a:xfrm>
          <a:prstGeom prst="rect">
            <a:avLst/>
          </a:prstGeom>
          <a:solidFill>
            <a:schemeClr val="bg1">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359996" tIns="179998" rIns="359996" bIns="179998" rtlCol="0" anchor="t"/>
          <a:lstStyle/>
          <a:p>
            <a:endParaRPr lang="en-US" sz="2000" dirty="0" smtClean="0">
              <a:solidFill>
                <a:srgbClr val="660066"/>
              </a:solidFill>
              <a:latin typeface="Helvetica Neue Thin"/>
              <a:cs typeface="Helvetica Neue Thin"/>
            </a:endParaRPr>
          </a:p>
        </p:txBody>
      </p:sp>
      <p:sp>
        <p:nvSpPr>
          <p:cNvPr id="19" name="Picture Placeholder 14"/>
          <p:cNvSpPr>
            <a:spLocks noGrp="1"/>
          </p:cNvSpPr>
          <p:nvPr>
            <p:ph type="pic" sz="quarter" idx="13" hasCustomPrompt="1"/>
          </p:nvPr>
        </p:nvSpPr>
        <p:spPr>
          <a:xfrm>
            <a:off x="7303706" y="211139"/>
            <a:ext cx="1596734" cy="709527"/>
          </a:xfrm>
          <a:prstGeom prst="rect">
            <a:avLst/>
          </a:prstGeom>
        </p:spPr>
        <p:txBody>
          <a:bodyPr vert="horz" lIns="91439" tIns="45720" rIns="91439" bIns="45720"/>
          <a:lstStyle>
            <a:lvl1pPr marL="0" indent="0">
              <a:buNone/>
              <a:defRPr sz="1200" baseline="0"/>
            </a:lvl1pPr>
          </a:lstStyle>
          <a:p>
            <a:r>
              <a:rPr lang="en-US" dirty="0" smtClean="0"/>
              <a:t>Click to add logo</a:t>
            </a:r>
            <a:endParaRPr lang="en-US" dirty="0"/>
          </a:p>
        </p:txBody>
      </p:sp>
      <p:sp>
        <p:nvSpPr>
          <p:cNvPr id="16" name="Text Placeholder 4"/>
          <p:cNvSpPr>
            <a:spLocks noGrp="1"/>
          </p:cNvSpPr>
          <p:nvPr>
            <p:ph type="body" sz="quarter" idx="14" hasCustomPrompt="1"/>
          </p:nvPr>
        </p:nvSpPr>
        <p:spPr>
          <a:xfrm>
            <a:off x="482355" y="-2253"/>
            <a:ext cx="6336867" cy="922920"/>
          </a:xfrm>
          <a:prstGeom prst="rect">
            <a:avLst/>
          </a:prstGeom>
        </p:spPr>
        <p:txBody>
          <a:bodyPr lIns="91439" tIns="45720" rIns="91439" bIns="45720" anchor="ctr"/>
          <a:lstStyle>
            <a:lvl1pPr marL="0" indent="0">
              <a:buNone/>
              <a:defRPr sz="2800" b="0" i="0" baseline="0">
                <a:solidFill>
                  <a:srgbClr val="660066"/>
                </a:solidFill>
                <a:latin typeface="Helvetica Neue UltraLight"/>
                <a:cs typeface="Helvetica Neue UltraLight"/>
              </a:defRPr>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AU" dirty="0" smtClean="0"/>
              <a:t>CLICK HERE FOR HEADING</a:t>
            </a:r>
          </a:p>
        </p:txBody>
      </p:sp>
    </p:spTree>
    <p:extLst>
      <p:ext uri="{BB962C8B-B14F-4D97-AF65-F5344CB8AC3E}">
        <p14:creationId xmlns:p14="http://schemas.microsoft.com/office/powerpoint/2010/main" val="25607102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489162"/>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70" r:id="rId3"/>
    <p:sldLayoutId id="2147483671" r:id="rId4"/>
    <p:sldLayoutId id="2147483666" r:id="rId5"/>
    <p:sldLayoutId id="2147483653" r:id="rId6"/>
    <p:sldLayoutId id="2147483660" r:id="rId7"/>
    <p:sldLayoutId id="2147483663" r:id="rId8"/>
    <p:sldLayoutId id="2147483669" r:id="rId9"/>
    <p:sldLayoutId id="2147483672" r:id="rId10"/>
    <p:sldLayoutId id="2147483655" r:id="rId11"/>
    <p:sldLayoutId id="2147483662" r:id="rId12"/>
    <p:sldLayoutId id="2147483664" r:id="rId13"/>
    <p:sldLayoutId id="2147483657" r:id="rId14"/>
    <p:sldLayoutId id="2147483659" r:id="rId15"/>
    <p:sldLayoutId id="2147483667" r:id="rId16"/>
    <p:sldLayoutId id="2147483668" r:id="rId17"/>
    <p:sldLayoutId id="2147483665" r:id="rId18"/>
    <p:sldLayoutId id="2147483661" r:id="rId19"/>
  </p:sldLayoutIdLst>
  <p:txStyles>
    <p:titleStyle>
      <a:lvl1pPr algn="l" defTabSz="457195" rtl="0" eaLnBrk="1" latinLnBrk="0" hangingPunct="1">
        <a:spcBef>
          <a:spcPct val="0"/>
        </a:spcBef>
        <a:buNone/>
        <a:defRPr sz="2800" b="0" i="0" kern="1200">
          <a:solidFill>
            <a:schemeClr val="bg1"/>
          </a:solidFill>
          <a:latin typeface="Helvetica Light"/>
          <a:ea typeface="+mj-ea"/>
          <a:cs typeface="Helvetica Light"/>
        </a:defRPr>
      </a:lvl1pPr>
    </p:titleStyle>
    <p:body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dirty="0" err="1" smtClean="0"/>
              <a:t>Hackathon</a:t>
            </a:r>
            <a:r>
              <a:rPr lang="en-US" dirty="0" smtClean="0"/>
              <a:t> 2015</a:t>
            </a:r>
            <a:endParaRPr lang="en-US" dirty="0"/>
          </a:p>
        </p:txBody>
      </p:sp>
      <p:sp>
        <p:nvSpPr>
          <p:cNvPr id="3" name="Content Placeholder 2"/>
          <p:cNvSpPr>
            <a:spLocks noGrp="1"/>
          </p:cNvSpPr>
          <p:nvPr>
            <p:ph sz="half" idx="10"/>
          </p:nvPr>
        </p:nvSpPr>
        <p:spPr/>
        <p:txBody>
          <a:bodyPr/>
          <a:lstStyle/>
          <a:p>
            <a:r>
              <a:rPr lang="en-US" dirty="0" smtClean="0"/>
              <a:t>Submission</a:t>
            </a:r>
            <a:endParaRPr lang="en-US" dirty="0"/>
          </a:p>
        </p:txBody>
      </p:sp>
      <p:sp>
        <p:nvSpPr>
          <p:cNvPr id="4" name="Content Placeholder 3"/>
          <p:cNvSpPr>
            <a:spLocks noGrp="1"/>
          </p:cNvSpPr>
          <p:nvPr>
            <p:ph sz="half" idx="11"/>
          </p:nvPr>
        </p:nvSpPr>
        <p:spPr/>
        <p:txBody>
          <a:bodyPr/>
          <a:lstStyle/>
          <a:p>
            <a:r>
              <a:rPr lang="en-US" dirty="0" smtClean="0"/>
              <a:t>Team: Pretty Tough</a:t>
            </a:r>
            <a:endParaRPr lang="en-US" dirty="0"/>
          </a:p>
        </p:txBody>
      </p:sp>
    </p:spTree>
    <p:extLst>
      <p:ext uri="{BB962C8B-B14F-4D97-AF65-F5344CB8AC3E}">
        <p14:creationId xmlns:p14="http://schemas.microsoft.com/office/powerpoint/2010/main" val="3494834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Picture Placeholder 2"/>
          <p:cNvSpPr>
            <a:spLocks noGrp="1"/>
          </p:cNvSpPr>
          <p:nvPr>
            <p:ph type="pic" sz="quarter" idx="11"/>
          </p:nvPr>
        </p:nvSpPr>
        <p:spPr/>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9461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p:txBody>
          <a:bodyPr/>
          <a:lstStyle/>
          <a:p>
            <a:r>
              <a:rPr lang="en-US" dirty="0" smtClean="0"/>
              <a:t>Thank You!</a:t>
            </a:r>
            <a:endParaRPr lang="en-US" dirty="0"/>
          </a:p>
        </p:txBody>
      </p:sp>
      <p:sp>
        <p:nvSpPr>
          <p:cNvPr id="3" name="Content Placeholder 2"/>
          <p:cNvSpPr>
            <a:spLocks noGrp="1"/>
          </p:cNvSpPr>
          <p:nvPr>
            <p:ph sz="half" idx="11"/>
          </p:nvPr>
        </p:nvSpPr>
        <p:spPr/>
        <p:txBody>
          <a:bodyPr/>
          <a:lstStyle/>
          <a:p>
            <a:r>
              <a:rPr lang="en-US" dirty="0" smtClean="0"/>
              <a:t>18 September 2015</a:t>
            </a:r>
            <a:endParaRPr lang="en-US" dirty="0"/>
          </a:p>
        </p:txBody>
      </p:sp>
    </p:spTree>
    <p:extLst>
      <p:ext uri="{BB962C8B-B14F-4D97-AF65-F5344CB8AC3E}">
        <p14:creationId xmlns:p14="http://schemas.microsoft.com/office/powerpoint/2010/main" val="327463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t>1. Introduction</a:t>
            </a:r>
          </a:p>
          <a:p>
            <a:r>
              <a:rPr lang="en-US" dirty="0" smtClean="0"/>
              <a:t>2. Work Flow</a:t>
            </a:r>
          </a:p>
          <a:p>
            <a:pPr lvl="1"/>
            <a:r>
              <a:rPr lang="en-US" dirty="0" smtClean="0"/>
              <a:t>Data Tables</a:t>
            </a:r>
          </a:p>
          <a:p>
            <a:pPr lvl="1"/>
            <a:r>
              <a:rPr lang="en-US" dirty="0" smtClean="0"/>
              <a:t>Feature Engineering</a:t>
            </a:r>
          </a:p>
          <a:p>
            <a:pPr lvl="1"/>
            <a:r>
              <a:rPr lang="en-US" dirty="0" smtClean="0"/>
              <a:t>Model Training</a:t>
            </a:r>
          </a:p>
          <a:p>
            <a:pPr lvl="1"/>
            <a:r>
              <a:rPr lang="en-US" dirty="0" smtClean="0"/>
              <a:t>Predictions</a:t>
            </a:r>
          </a:p>
          <a:p>
            <a:pPr lvl="1"/>
            <a:r>
              <a:rPr lang="en-US" dirty="0" smtClean="0"/>
              <a:t>Streaming</a:t>
            </a:r>
            <a:endParaRPr lang="en-US" dirty="0" smtClean="0"/>
          </a:p>
          <a:p>
            <a:r>
              <a:rPr lang="en-US" dirty="0" smtClean="0"/>
              <a:t>3. Deployment and execution</a:t>
            </a:r>
          </a:p>
          <a:p>
            <a:r>
              <a:rPr lang="en-US" dirty="0" smtClean="0"/>
              <a:t>4. Conclusion</a:t>
            </a:r>
            <a:endParaRPr lang="en-US" dirty="0"/>
          </a:p>
        </p:txBody>
      </p:sp>
    </p:spTree>
    <p:extLst>
      <p:ext uri="{BB962C8B-B14F-4D97-AF65-F5344CB8AC3E}">
        <p14:creationId xmlns:p14="http://schemas.microsoft.com/office/powerpoint/2010/main" val="248102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chemeClr val="bg1">
                    <a:lumMod val="75000"/>
                  </a:schemeClr>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151531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Introduction</a:t>
            </a:r>
            <a:endParaRPr lang="en-US" dirty="0"/>
          </a:p>
        </p:txBody>
      </p:sp>
      <p:sp>
        <p:nvSpPr>
          <p:cNvPr id="4" name="Content Placeholder 3"/>
          <p:cNvSpPr>
            <a:spLocks noGrp="1"/>
          </p:cNvSpPr>
          <p:nvPr>
            <p:ph sz="half" idx="2"/>
          </p:nvPr>
        </p:nvSpPr>
        <p:spPr>
          <a:xfrm>
            <a:off x="856667" y="2072105"/>
            <a:ext cx="7243011" cy="3636211"/>
          </a:xfrm>
        </p:spPr>
        <p:txBody>
          <a:bodyPr/>
          <a:lstStyle/>
          <a:p>
            <a:pPr marL="0" indent="0">
              <a:buNone/>
            </a:pPr>
            <a:r>
              <a:rPr lang="en-US" dirty="0" smtClean="0"/>
              <a:t>Consumer brands </a:t>
            </a:r>
            <a:r>
              <a:rPr lang="en-US" dirty="0" err="1" smtClean="0"/>
              <a:t>offten</a:t>
            </a:r>
            <a:r>
              <a:rPr lang="en-US" dirty="0" smtClean="0"/>
              <a:t> offer discounts to attract new shoppers to buy their products. The most valuable customers are those who return after this initial incented purchase. With enough purchase history, it is possible to predict which shoppers, when presented an offer, will buy a new item. However, identifying the shopper who will become a loyal buyer prior to the initial purchase is a more challenging task.</a:t>
            </a:r>
          </a:p>
          <a:p>
            <a:pPr marL="0" indent="0">
              <a:buNone/>
            </a:pPr>
            <a:r>
              <a:rPr lang="en-US" dirty="0" smtClean="0"/>
              <a:t>Pretty Tough developed a streaming machine learning application to predict which shoppers are most likely to repeat purchase on a nearly real-time basis and the algorithm and training data will be updated on real time as well.</a:t>
            </a:r>
            <a:endParaRPr lang="en-US" dirty="0"/>
          </a:p>
        </p:txBody>
      </p:sp>
      <p:sp>
        <p:nvSpPr>
          <p:cNvPr id="5" name="Text Placeholder 4"/>
          <p:cNvSpPr>
            <a:spLocks noGrp="1"/>
          </p:cNvSpPr>
          <p:nvPr>
            <p:ph type="body" sz="quarter" idx="3"/>
          </p:nvPr>
        </p:nvSpPr>
        <p:spPr>
          <a:xfrm>
            <a:off x="856667" y="1281125"/>
            <a:ext cx="5613649" cy="639762"/>
          </a:xfrm>
        </p:spPr>
        <p:txBody>
          <a:bodyPr/>
          <a:lstStyle/>
          <a:p>
            <a:r>
              <a:rPr lang="en-US" dirty="0" smtClean="0"/>
              <a:t>The Acquire Valued Shoppers</a:t>
            </a:r>
            <a:endParaRPr lang="en-US" dirty="0"/>
          </a:p>
        </p:txBody>
      </p:sp>
    </p:spTree>
    <p:extLst>
      <p:ext uri="{BB962C8B-B14F-4D97-AF65-F5344CB8AC3E}">
        <p14:creationId xmlns:p14="http://schemas.microsoft.com/office/powerpoint/2010/main" val="4250687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rgbClr val="BFBFBF"/>
                </a:solidFill>
              </a:rPr>
              <a:t>1. Introduction</a:t>
            </a:r>
          </a:p>
          <a:p>
            <a:r>
              <a:rPr lang="en-US" dirty="0" smtClean="0"/>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chemeClr val="bg1">
                    <a:lumMod val="75000"/>
                  </a:schemeClr>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389986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chemeClr val="bg1">
                    <a:lumMod val="75000"/>
                  </a:schemeClr>
                </a:solidFill>
              </a:rPr>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rgbClr val="000000"/>
                </a:solidFill>
              </a:rPr>
              <a:t>3. Deployment and execution</a:t>
            </a:r>
          </a:p>
          <a:p>
            <a:r>
              <a:rPr lang="en-US" dirty="0" smtClean="0">
                <a:solidFill>
                  <a:schemeClr val="bg1">
                    <a:lumMod val="75000"/>
                  </a:schemeClr>
                </a:solidFill>
              </a:rPr>
              <a:t>4. Conclusion</a:t>
            </a:r>
            <a:endParaRPr lang="en-US" dirty="0">
              <a:solidFill>
                <a:schemeClr val="bg1">
                  <a:lumMod val="75000"/>
                </a:schemeClr>
              </a:solidFill>
            </a:endParaRPr>
          </a:p>
        </p:txBody>
      </p:sp>
    </p:spTree>
    <p:extLst>
      <p:ext uri="{BB962C8B-B14F-4D97-AF65-F5344CB8AC3E}">
        <p14:creationId xmlns:p14="http://schemas.microsoft.com/office/powerpoint/2010/main" val="389986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ervian-community-logo.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528" r="-62528"/>
          <a:stretch>
            <a:fillRect/>
          </a:stretch>
        </p:blipFill>
        <p:spPr>
          <a:xfrm>
            <a:off x="7304088" y="211138"/>
            <a:ext cx="1597025" cy="709612"/>
          </a:xfrm>
        </p:spPr>
      </p:pic>
      <p:sp>
        <p:nvSpPr>
          <p:cNvPr id="3" name="Text Placeholder 2"/>
          <p:cNvSpPr>
            <a:spLocks noGrp="1"/>
          </p:cNvSpPr>
          <p:nvPr>
            <p:ph type="body" sz="quarter" idx="14"/>
          </p:nvPr>
        </p:nvSpPr>
        <p:spPr/>
        <p:txBody>
          <a:bodyPr/>
          <a:lstStyle/>
          <a:p>
            <a:r>
              <a:rPr lang="en-US" dirty="0" smtClean="0"/>
              <a:t>Contents</a:t>
            </a:r>
            <a:endParaRPr lang="en-US" dirty="0"/>
          </a:p>
        </p:txBody>
      </p:sp>
      <p:sp>
        <p:nvSpPr>
          <p:cNvPr id="4" name="Content Placeholder 3"/>
          <p:cNvSpPr>
            <a:spLocks noGrp="1"/>
          </p:cNvSpPr>
          <p:nvPr>
            <p:ph sz="half" idx="2"/>
          </p:nvPr>
        </p:nvSpPr>
        <p:spPr>
          <a:xfrm>
            <a:off x="856667" y="1283369"/>
            <a:ext cx="7243011" cy="4424948"/>
          </a:xfrm>
        </p:spPr>
        <p:txBody>
          <a:bodyPr/>
          <a:lstStyle/>
          <a:p>
            <a:r>
              <a:rPr lang="en-US" dirty="0" smtClean="0">
                <a:solidFill>
                  <a:srgbClr val="BFBFBF"/>
                </a:solidFill>
              </a:rPr>
              <a:t>1. Introduction</a:t>
            </a:r>
          </a:p>
          <a:p>
            <a:r>
              <a:rPr lang="en-US" dirty="0" smtClean="0">
                <a:solidFill>
                  <a:schemeClr val="bg1">
                    <a:lumMod val="75000"/>
                  </a:schemeClr>
                </a:solidFill>
              </a:rPr>
              <a:t>2. Work Flow</a:t>
            </a:r>
          </a:p>
          <a:p>
            <a:pPr lvl="1"/>
            <a:r>
              <a:rPr lang="en-US" dirty="0" smtClean="0">
                <a:solidFill>
                  <a:schemeClr val="bg1">
                    <a:lumMod val="75000"/>
                  </a:schemeClr>
                </a:solidFill>
              </a:rPr>
              <a:t>Data Tables</a:t>
            </a:r>
          </a:p>
          <a:p>
            <a:pPr lvl="1"/>
            <a:r>
              <a:rPr lang="en-US" dirty="0" smtClean="0">
                <a:solidFill>
                  <a:schemeClr val="bg1">
                    <a:lumMod val="75000"/>
                  </a:schemeClr>
                </a:solidFill>
              </a:rPr>
              <a:t>Feature Engineering</a:t>
            </a:r>
          </a:p>
          <a:p>
            <a:pPr lvl="1"/>
            <a:r>
              <a:rPr lang="en-US" dirty="0" smtClean="0">
                <a:solidFill>
                  <a:schemeClr val="bg1">
                    <a:lumMod val="75000"/>
                  </a:schemeClr>
                </a:solidFill>
              </a:rPr>
              <a:t>Model Training</a:t>
            </a:r>
          </a:p>
          <a:p>
            <a:pPr lvl="1"/>
            <a:r>
              <a:rPr lang="en-US" dirty="0" smtClean="0">
                <a:solidFill>
                  <a:schemeClr val="bg1">
                    <a:lumMod val="75000"/>
                  </a:schemeClr>
                </a:solidFill>
              </a:rPr>
              <a:t>Predictions</a:t>
            </a:r>
          </a:p>
          <a:p>
            <a:pPr lvl="1"/>
            <a:r>
              <a:rPr lang="en-US" dirty="0" smtClean="0">
                <a:solidFill>
                  <a:schemeClr val="bg1">
                    <a:lumMod val="75000"/>
                  </a:schemeClr>
                </a:solidFill>
              </a:rPr>
              <a:t>Streaming</a:t>
            </a:r>
            <a:endParaRPr lang="en-US" dirty="0" smtClean="0">
              <a:solidFill>
                <a:schemeClr val="bg1">
                  <a:lumMod val="75000"/>
                </a:schemeClr>
              </a:solidFill>
            </a:endParaRPr>
          </a:p>
          <a:p>
            <a:r>
              <a:rPr lang="en-US" dirty="0" smtClean="0">
                <a:solidFill>
                  <a:schemeClr val="bg1">
                    <a:lumMod val="75000"/>
                  </a:schemeClr>
                </a:solidFill>
              </a:rPr>
              <a:t>3. Deployment and execution</a:t>
            </a:r>
          </a:p>
          <a:p>
            <a:r>
              <a:rPr lang="en-US" dirty="0" smtClean="0"/>
              <a:t>4. Conclusion</a:t>
            </a:r>
            <a:endParaRPr lang="en-US" dirty="0"/>
          </a:p>
        </p:txBody>
      </p:sp>
    </p:spTree>
    <p:extLst>
      <p:ext uri="{BB962C8B-B14F-4D97-AF65-F5344CB8AC3E}">
        <p14:creationId xmlns:p14="http://schemas.microsoft.com/office/powerpoint/2010/main" val="3899868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endParaRPr lang="en-US" dirty="0"/>
          </a:p>
        </p:txBody>
      </p:sp>
      <p:sp>
        <p:nvSpPr>
          <p:cNvPr id="3" name="Text Placeholder 2"/>
          <p:cNvSpPr>
            <a:spLocks noGrp="1"/>
          </p:cNvSpPr>
          <p:nvPr>
            <p:ph type="body" sz="quarter" idx="3"/>
          </p:nvPr>
        </p:nvSpPr>
        <p:spPr/>
        <p:txBody>
          <a:bodyPr/>
          <a:lstStyle/>
          <a:p>
            <a:endParaRPr lang="en-US"/>
          </a:p>
        </p:txBody>
      </p:sp>
      <p:sp>
        <p:nvSpPr>
          <p:cNvPr id="4" name="Content Placeholder 3"/>
          <p:cNvSpPr>
            <a:spLocks noGrp="1"/>
          </p:cNvSpPr>
          <p:nvPr>
            <p:ph sz="half"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6" name="Picture Placeholder 5"/>
          <p:cNvSpPr>
            <a:spLocks noGrp="1"/>
          </p:cNvSpPr>
          <p:nvPr>
            <p:ph type="pic" sz="quarter" idx="13"/>
          </p:nvPr>
        </p:nvSpPr>
        <p:spPr/>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0303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Picture Placeholder 3"/>
          <p:cNvSpPr>
            <a:spLocks noGrp="1"/>
          </p:cNvSpPr>
          <p:nvPr>
            <p:ph type="pic" idx="1"/>
          </p:nvPr>
        </p:nvSpPr>
        <p:spPr/>
      </p:sp>
      <p:sp>
        <p:nvSpPr>
          <p:cNvPr id="5" name="Picture Placeholder 4"/>
          <p:cNvSpPr>
            <a:spLocks noGrp="1"/>
          </p:cNvSpPr>
          <p:nvPr>
            <p:ph type="pic" sz="quarter" idx="13"/>
          </p:nvPr>
        </p:nvSpPr>
        <p:spPr/>
      </p:sp>
      <p:sp>
        <p:nvSpPr>
          <p:cNvPr id="6" name="Text Placeholder 5"/>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67461440"/>
      </p:ext>
    </p:extLst>
  </p:cSld>
  <p:clrMapOvr>
    <a:masterClrMapping/>
  </p:clrMapOvr>
</p:sld>
</file>

<file path=ppt/theme/theme1.xml><?xml version="1.0" encoding="utf-8"?>
<a:theme xmlns:a="http://schemas.openxmlformats.org/drawingml/2006/main" name="Servian Hackathon 2015 Submissions - Pretty Toug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Servian Hackathon 2015 Submissions - Pretty Tough.potx</Template>
  <TotalTime>228</TotalTime>
  <Words>252</Words>
  <Application>Microsoft Macintosh PowerPoint</Application>
  <PresentationFormat>On-screen Show (4:3)</PresentationFormat>
  <Paragraphs>59</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Servian Hackathon 2015 Submissions - Pretty Tough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Servian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Lucas</dc:creator>
  <cp:lastModifiedBy>Ivan Liu</cp:lastModifiedBy>
  <cp:revision>59</cp:revision>
  <dcterms:created xsi:type="dcterms:W3CDTF">2014-09-02T03:18:21Z</dcterms:created>
  <dcterms:modified xsi:type="dcterms:W3CDTF">2015-09-18T23:48:19Z</dcterms:modified>
</cp:coreProperties>
</file>